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9" r:id="rId4"/>
    <p:sldId id="270" r:id="rId5"/>
    <p:sldId id="258" r:id="rId6"/>
    <p:sldId id="257" r:id="rId7"/>
    <p:sldId id="271" r:id="rId8"/>
    <p:sldId id="268" r:id="rId9"/>
    <p:sldId id="269" r:id="rId10"/>
    <p:sldId id="272" r:id="rId11"/>
    <p:sldId id="273" r:id="rId12"/>
    <p:sldId id="274" r:id="rId13"/>
    <p:sldId id="275" r:id="rId14"/>
    <p:sldId id="266" r:id="rId15"/>
    <p:sldId id="267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5C246-DD2F-E988-644A-FD37EDCA9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10FF1-98BF-AF5B-466D-69A6F7126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39E37-C283-D96C-AF66-1B062BC4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4F235-513F-79D2-215E-89337502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86F54-C2C1-FB14-9225-52725FFF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6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47A5-F7A4-1ECA-D03D-DE0B3E7D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C66142-8C5D-D1C1-73B3-A6D0A71C5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243C8-D0E1-CBFF-3C10-7449F3C34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9FDAE-A1D8-9386-AF84-448CE781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4EEA0-526A-E48F-1262-BC419593A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5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DB3B9B-59D5-A2F7-662F-37E2670CC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5F08D-FF2C-6BE2-7A29-1B54E21D1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387F5-9B1E-BCBF-D91A-124DC15B8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B9D7B-A6C2-6F44-BE72-B04EA2A4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B86A-ED34-800C-D6BE-6CE582FB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9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4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937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379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86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3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79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262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4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7986B-8AD9-3F0D-54D5-BE7C9171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E54CF-3E0F-E79C-646F-F34BDE4AA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0511E-C187-ADCC-C5F8-87BEC590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3D3B-AD5E-137E-E90E-881E1890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22634-7125-8402-8D0A-7BFC0211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94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79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95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8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1911-A4AF-10F5-8B62-2F25DCE6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13BA7-6C2B-8526-E0C4-10BE7C780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1269D-C3C5-6C94-E049-8A9BC4BF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52D3B-BFBD-AD4D-92A7-460C2D220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0EA15-9C38-5B70-98B8-CF69C7DB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8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90BC-636E-1A4D-BDE6-C647ADB4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E03E0-3D1E-EE3B-70E4-F0FACF7F6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D1E8B-E995-27D6-E201-023D568EC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FC43F-A91A-FDDC-4AF3-C14F8D864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17AC8-13AD-8334-4544-7B6F7FD1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76C93-DC74-E2F8-6E59-037A6B3B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B0E6A-188F-9470-280C-E892DBFE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EA68F-5363-76D4-57F2-65314E1A4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CCC68-2148-A244-3BE0-C42B51BB9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3CB4B8-AE8A-476F-D9A5-83F357362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77E82B-FD07-80C1-F92E-89619A67A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70C2C-2B91-4D31-B3B0-BBE0096B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F7ED76-34E8-EDED-C387-D24AFFE2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55ABC-EA46-B2D1-FAA0-21C3A39F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9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68356-0D05-4B9D-C736-08F5C9C1C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B81F0-E0AD-9C94-BCB8-33D25972B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0F94A-D744-C0A4-64E4-D5228C01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286F1B-4C3B-1CDC-2654-576B4BEF8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3D3080-8329-1AD9-D0C9-272DC97A5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56086E-DE75-CCF4-8B06-2AC9C03A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09432-54B3-E2C9-0385-1432B4FC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5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563B-199B-6AC9-9E4E-5CEFB37B2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21AE2-0472-C61E-5F86-1FAA46908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555B9-CC43-29D5-EA41-60C47A294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23E57-10E7-65C7-64E3-F8412C76C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04A22-6708-F213-2001-D62F333FA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E11BB-2574-EC94-AAB1-2F87CA71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0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9223-9914-977A-4919-ABD310EC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4F4AF-E0CC-9640-176A-5D8E7990B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2844F-CDE8-B8B9-77BC-5C0C5831D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89226-3595-8723-198A-01B97D3A2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4A3B8-25EF-9C8B-FA46-DE3C389E6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5FD48-E23B-4596-60B7-EEE58385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8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D3148-13B3-7071-33D3-F146ED25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AF40C-0E2C-C344-0D08-FD1889886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E87BF-5B66-D530-AC18-7CA976881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1D84F0-159A-40E9-A7AC-53E544037DF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DF763-FD35-808C-DCE9-210326854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EF9C0-DF14-3060-8D7A-4DBE7FBD4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CF7FF2-B2E1-4991-8B91-29972DEA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8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DAAD7-E1C0-4F16-A637-84E61B72ED0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DC06F-92BA-4812-B317-2A018938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60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39A54D-6450-4776-65C8-3E1760791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14" y="842601"/>
            <a:ext cx="9107171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7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0" t="3112" r="5500" b="53184"/>
          <a:stretch/>
        </p:blipFill>
        <p:spPr>
          <a:xfrm>
            <a:off x="0" y="0"/>
            <a:ext cx="12192000" cy="669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7615"/>
            <a:ext cx="4015071" cy="67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1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9778"/>
          <a:stretch/>
        </p:blipFill>
        <p:spPr>
          <a:xfrm>
            <a:off x="0" y="49695"/>
            <a:ext cx="12192000" cy="6888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89278"/>
            <a:ext cx="2315817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03-10 NOV 2026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E8F56-3241-167F-32AB-C27AC032D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D4FDE7-DA0E-E0C4-9647-8CE4F3286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2" y="232916"/>
            <a:ext cx="11403016" cy="63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0634E-2757-DFE4-BBB2-F11DF86CE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78C39-C40B-ACC3-7F34-224D28B9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3" y="223390"/>
            <a:ext cx="11460174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11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0074"/>
          <a:stretch/>
        </p:blipFill>
        <p:spPr>
          <a:xfrm>
            <a:off x="0" y="0"/>
            <a:ext cx="12210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4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0074"/>
          <a:stretch/>
        </p:blipFill>
        <p:spPr>
          <a:xfrm>
            <a:off x="0" y="0"/>
            <a:ext cx="12192000" cy="68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9" y="226123"/>
            <a:ext cx="1387776" cy="138777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80424" y="381402"/>
            <a:ext cx="8987952" cy="1200329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SIERRA VISTA</a:t>
            </a:r>
            <a:r>
              <a:rPr kumimoji="0" lang="en-US" alt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3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CHURCH OF GOD IN CHRIST’s </a:t>
            </a:r>
            <a:r>
              <a:rPr kumimoji="0" lang="en-US" altLang="en-US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GIVING OPPORTUNITIES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603419" y="1915820"/>
            <a:ext cx="3968581" cy="3816429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 QR code to donate</a:t>
            </a:r>
            <a:endParaRPr kumimoji="0" lang="en-US" altLang="en-US" sz="3200" b="1" i="0" u="none" strike="noStrike" cap="none" normalizeH="0" dirty="0" smtClean="0">
              <a:ln>
                <a:noFill/>
              </a:ln>
              <a:solidFill>
                <a:srgbClr val="33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en-US" altLang="en-US" sz="3200" b="1" baseline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-or-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 checks or money orders to </a:t>
            </a:r>
            <a:r>
              <a:rPr kumimoji="0" lang="en-US" altLang="en-US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2160 E. Fry Blvd, PMB 326, Sierra Vista, </a:t>
            </a:r>
            <a:r>
              <a:rPr kumimoji="0" lang="en-US" altLang="en-US" sz="32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kumimoji="0" lang="en-US" altLang="en-US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85635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464904" y="556591"/>
            <a:ext cx="1333594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464904" y="1013791"/>
            <a:ext cx="1333594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86" y="1863202"/>
            <a:ext cx="4681223" cy="3869047"/>
          </a:xfrm>
          <a:prstGeom prst="rect">
            <a:avLst/>
          </a:prstGeom>
          <a:ln w="38100" cmpd="dbl">
            <a:solidFill>
              <a:schemeClr val="tx1"/>
            </a:solidFill>
          </a:ln>
        </p:spPr>
      </p:pic>
      <p:sp>
        <p:nvSpPr>
          <p:cNvPr id="11" name="Striped Right Arrow 10"/>
          <p:cNvSpPr/>
          <p:nvPr/>
        </p:nvSpPr>
        <p:spPr>
          <a:xfrm>
            <a:off x="2464905" y="2499360"/>
            <a:ext cx="3854616" cy="406400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7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ar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7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C29232-056E-2EA7-53FE-918CF859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0F410B-7580-8F81-B1AE-03F6D3A66D2A}"/>
              </a:ext>
            </a:extLst>
          </p:cNvPr>
          <p:cNvGrpSpPr/>
          <p:nvPr/>
        </p:nvGrpSpPr>
        <p:grpSpPr>
          <a:xfrm>
            <a:off x="2362776" y="0"/>
            <a:ext cx="7207261" cy="6883052"/>
            <a:chOff x="2362776" y="0"/>
            <a:chExt cx="7207261" cy="68830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0D8C45-9FCB-F8CA-1797-BB506D25D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7730" y="0"/>
              <a:ext cx="7137355" cy="45997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07DA25-9DCE-8B88-BA75-2AF5C1510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776" y="4331500"/>
              <a:ext cx="7207261" cy="255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5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C29ED-1E79-DC78-2682-0A1BC8BD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8CA7D-ACF1-3C48-DAC9-FA9CC5E98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84" y="0"/>
            <a:ext cx="6848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84" y="0"/>
            <a:ext cx="5181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04" b="50370"/>
          <a:stretch/>
        </p:blipFill>
        <p:spPr>
          <a:xfrm>
            <a:off x="0" y="0"/>
            <a:ext cx="12270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4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0278"/>
          <a:stretch/>
        </p:blipFill>
        <p:spPr>
          <a:xfrm>
            <a:off x="0" y="0"/>
            <a:ext cx="1226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66" t="2129" r="4459" b="52187"/>
          <a:stretch/>
        </p:blipFill>
        <p:spPr>
          <a:xfrm>
            <a:off x="1706879" y="-74627"/>
            <a:ext cx="8869681" cy="69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41</Words>
  <Application>Microsoft Office PowerPoint</Application>
  <PresentationFormat>Widescreen</PresentationFormat>
  <Paragraphs>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Beatrice Jefferson</dc:creator>
  <cp:lastModifiedBy>AudioVideo</cp:lastModifiedBy>
  <cp:revision>5</cp:revision>
  <dcterms:created xsi:type="dcterms:W3CDTF">2026-07-11T09:44:54Z</dcterms:created>
  <dcterms:modified xsi:type="dcterms:W3CDTF">2026-07-16T01:56:09Z</dcterms:modified>
</cp:coreProperties>
</file>